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5"/>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32" r:id="rId17"/>
    <p:sldId id="804" r:id="rId18"/>
    <p:sldId id="800" r:id="rId19"/>
    <p:sldId id="801" r:id="rId20"/>
    <p:sldId id="853" r:id="rId21"/>
    <p:sldId id="854"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55" r:id="rId40"/>
    <p:sldId id="825" r:id="rId41"/>
    <p:sldId id="833" r:id="rId42"/>
    <p:sldId id="732" r:id="rId43"/>
    <p:sldId id="733" r:id="rId44"/>
    <p:sldId id="734" r:id="rId45"/>
    <p:sldId id="735" r:id="rId46"/>
    <p:sldId id="736" r:id="rId47"/>
    <p:sldId id="739" r:id="rId48"/>
    <p:sldId id="740" r:id="rId49"/>
    <p:sldId id="741" r:id="rId50"/>
    <p:sldId id="745" r:id="rId51"/>
    <p:sldId id="851" r:id="rId52"/>
    <p:sldId id="743" r:id="rId53"/>
    <p:sldId id="744" r:id="rId54"/>
    <p:sldId id="817" r:id="rId55"/>
    <p:sldId id="746" r:id="rId56"/>
    <p:sldId id="806" r:id="rId57"/>
    <p:sldId id="852" r:id="rId58"/>
    <p:sldId id="837" r:id="rId59"/>
    <p:sldId id="793" r:id="rId60"/>
    <p:sldId id="775" r:id="rId61"/>
    <p:sldId id="777" r:id="rId62"/>
    <p:sldId id="778" r:id="rId63"/>
    <p:sldId id="779" r:id="rId64"/>
    <p:sldId id="780" r:id="rId65"/>
    <p:sldId id="781" r:id="rId66"/>
    <p:sldId id="782" r:id="rId67"/>
    <p:sldId id="783" r:id="rId68"/>
    <p:sldId id="784" r:id="rId69"/>
    <p:sldId id="785" r:id="rId70"/>
    <p:sldId id="786" r:id="rId71"/>
    <p:sldId id="787" r:id="rId72"/>
    <p:sldId id="788" r:id="rId73"/>
    <p:sldId id="789" r:id="rId74"/>
    <p:sldId id="790" r:id="rId75"/>
    <p:sldId id="807" r:id="rId76"/>
    <p:sldId id="840" r:id="rId77"/>
    <p:sldId id="847" r:id="rId78"/>
    <p:sldId id="808" r:id="rId79"/>
    <p:sldId id="841" r:id="rId80"/>
    <p:sldId id="842" r:id="rId81"/>
    <p:sldId id="843" r:id="rId82"/>
    <p:sldId id="810" r:id="rId83"/>
    <p:sldId id="848" r:id="rId84"/>
    <p:sldId id="809" r:id="rId85"/>
    <p:sldId id="844" r:id="rId86"/>
    <p:sldId id="845" r:id="rId87"/>
    <p:sldId id="846" r:id="rId88"/>
    <p:sldId id="811" r:id="rId89"/>
    <p:sldId id="836" r:id="rId90"/>
    <p:sldId id="835" r:id="rId91"/>
    <p:sldId id="812" r:id="rId92"/>
    <p:sldId id="828" r:id="rId93"/>
    <p:sldId id="826" r:id="rId94"/>
    <p:sldId id="850" r:id="rId95"/>
    <p:sldId id="849" r:id="rId96"/>
    <p:sldId id="813" r:id="rId97"/>
    <p:sldId id="838" r:id="rId98"/>
    <p:sldId id="792" r:id="rId99"/>
    <p:sldId id="623" r:id="rId100"/>
    <p:sldId id="773" r:id="rId101"/>
    <p:sldId id="501" r:id="rId102"/>
    <p:sldId id="662" r:id="rId103"/>
    <p:sldId id="692" r:id="rId104"/>
    <p:sldId id="679" r:id="rId105"/>
    <p:sldId id="555" r:id="rId106"/>
    <p:sldId id="567" r:id="rId107"/>
    <p:sldId id="821" r:id="rId108"/>
    <p:sldId id="693" r:id="rId109"/>
    <p:sldId id="681" r:id="rId110"/>
    <p:sldId id="663" r:id="rId111"/>
    <p:sldId id="682" r:id="rId112"/>
    <p:sldId id="683" r:id="rId113"/>
    <p:sldId id="684" r:id="rId114"/>
    <p:sldId id="685" r:id="rId115"/>
    <p:sldId id="686" r:id="rId116"/>
    <p:sldId id="687" r:id="rId117"/>
    <p:sldId id="688" r:id="rId118"/>
    <p:sldId id="689" r:id="rId119"/>
    <p:sldId id="690" r:id="rId120"/>
    <p:sldId id="822" r:id="rId121"/>
    <p:sldId id="823" r:id="rId122"/>
    <p:sldId id="664" r:id="rId123"/>
    <p:sldId id="665" r:id="rId124"/>
    <p:sldId id="818" r:id="rId125"/>
    <p:sldId id="819" r:id="rId126"/>
    <p:sldId id="666" r:id="rId127"/>
    <p:sldId id="668" r:id="rId128"/>
    <p:sldId id="599" r:id="rId129"/>
    <p:sldId id="630" r:id="rId130"/>
    <p:sldId id="824" r:id="rId131"/>
    <p:sldId id="701" r:id="rId132"/>
    <p:sldId id="834" r:id="rId133"/>
    <p:sldId id="674" r:id="rId1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00"/>
            <p14:sldId id="801"/>
            <p14:sldId id="853"/>
            <p14:sldId id="854"/>
            <p14:sldId id="802"/>
            <p14:sldId id="803"/>
          </p14:sldIdLst>
        </p14:section>
        <p14:section name="Fargate &amp; 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855"/>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746"/>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37" autoAdjust="0"/>
    <p:restoredTop sz="88282" autoAdjust="0"/>
  </p:normalViewPr>
  <p:slideViewPr>
    <p:cSldViewPr snapToGrid="0" showGuides="1">
      <p:cViewPr varScale="1">
        <p:scale>
          <a:sx n="153" d="100"/>
          <a:sy n="153" d="100"/>
        </p:scale>
        <p:origin x="200"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696"/>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65337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89</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95</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99</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123</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3/13/18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0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tiff"/><Relationship Id="rId9" Type="http://schemas.openxmlformats.org/officeDocument/2006/relationships/image" Target="../media/image10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4.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emf"/><Relationship Id="rId18" Type="http://schemas.openxmlformats.org/officeDocument/2006/relationships/image" Target="../media/image130.png"/><Relationship Id="rId3" Type="http://schemas.openxmlformats.org/officeDocument/2006/relationships/image" Target="../media/image117.emf"/><Relationship Id="rId7" Type="http://schemas.openxmlformats.org/officeDocument/2006/relationships/image" Target="../media/image121.png"/><Relationship Id="rId12" Type="http://schemas.openxmlformats.org/officeDocument/2006/relationships/image" Target="../media/image104.png"/><Relationship Id="rId17" Type="http://schemas.openxmlformats.org/officeDocument/2006/relationships/image" Target="../media/image129.png"/><Relationship Id="rId2" Type="http://schemas.openxmlformats.org/officeDocument/2006/relationships/notesSlide" Target="../notesSlides/notesSlide70.xml"/><Relationship Id="rId16" Type="http://schemas.openxmlformats.org/officeDocument/2006/relationships/image" Target="../media/image99.png"/><Relationship Id="rId20"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20.emf"/><Relationship Id="rId11" Type="http://schemas.openxmlformats.org/officeDocument/2006/relationships/image" Target="../media/image125.png"/><Relationship Id="rId5" Type="http://schemas.openxmlformats.org/officeDocument/2006/relationships/image" Target="../media/image119.emf"/><Relationship Id="rId15" Type="http://schemas.openxmlformats.org/officeDocument/2006/relationships/image" Target="../media/image128.png"/><Relationship Id="rId10" Type="http://schemas.openxmlformats.org/officeDocument/2006/relationships/image" Target="../media/image124.png"/><Relationship Id="rId19" Type="http://schemas.microsoft.com/office/2007/relationships/hdphoto" Target="../media/hdphoto5.wdp"/><Relationship Id="rId4" Type="http://schemas.openxmlformats.org/officeDocument/2006/relationships/image" Target="../media/image118.emf"/><Relationship Id="rId9" Type="http://schemas.openxmlformats.org/officeDocument/2006/relationships/image" Target="../media/image123.png"/><Relationship Id="rId1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74.png"/><Relationship Id="rId7" Type="http://schemas.openxmlformats.org/officeDocument/2006/relationships/image" Target="../media/image134.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138.tiff"/><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36.png"/></Relationships>
</file>

<file path=ppt/slides/_rels/slide12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tiff"/><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53.xml"/><Relationship Id="rId16" Type="http://schemas.openxmlformats.org/officeDocument/2006/relationships/image" Target="../media/image87.tiff"/><Relationship Id="rId20" Type="http://schemas.openxmlformats.org/officeDocument/2006/relationships/image" Target="../media/image91.tiff"/><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5F33-B1E0-CC49-A52C-61084711AB54}"/>
              </a:ext>
            </a:extLst>
          </p:cNvPr>
          <p:cNvSpPr>
            <a:spLocks noGrp="1"/>
          </p:cNvSpPr>
          <p:nvPr>
            <p:ph type="title"/>
          </p:nvPr>
        </p:nvSpPr>
        <p:spPr/>
        <p:txBody>
          <a:bodyPr/>
          <a:lstStyle/>
          <a:p>
            <a:r>
              <a:rPr lang="en-US" dirty="0"/>
              <a:t>AWS </a:t>
            </a:r>
            <a:r>
              <a:rPr lang="en-US" dirty="0" err="1"/>
              <a:t>Fargate</a:t>
            </a:r>
            <a:r>
              <a:rPr lang="en-US" dirty="0"/>
              <a:t> Visibility</a:t>
            </a:r>
          </a:p>
        </p:txBody>
      </p:sp>
      <p:sp>
        <p:nvSpPr>
          <p:cNvPr id="4" name="Content Placeholder 3">
            <a:extLst>
              <a:ext uri="{FF2B5EF4-FFF2-40B4-BE49-F238E27FC236}">
                <a16:creationId xmlns:a16="http://schemas.microsoft.com/office/drawing/2014/main" id="{F6521C67-CEC1-C747-AEBA-D99815C4097E}"/>
              </a:ext>
            </a:extLst>
          </p:cNvPr>
          <p:cNvSpPr>
            <a:spLocks noGrp="1"/>
          </p:cNvSpPr>
          <p:nvPr>
            <p:ph idx="1"/>
          </p:nvPr>
        </p:nvSpPr>
        <p:spPr/>
        <p:txBody>
          <a:bodyPr/>
          <a:lstStyle/>
          <a:p>
            <a:r>
              <a:rPr lang="en-US" dirty="0"/>
              <a:t>Add the slide from </a:t>
            </a:r>
            <a:r>
              <a:rPr lang="en-US" dirty="0" err="1"/>
              <a:t>Fargate</a:t>
            </a:r>
            <a:r>
              <a:rPr lang="en-US" dirty="0"/>
              <a:t> talk at </a:t>
            </a:r>
            <a:r>
              <a:rPr lang="en-US" dirty="0" err="1"/>
              <a:t>ReInvent</a:t>
            </a:r>
            <a:r>
              <a:rPr lang="en-US" dirty="0"/>
              <a:t> with title “Visibility and Monitoring”</a:t>
            </a:r>
          </a:p>
          <a:p>
            <a:r>
              <a:rPr lang="en-US" dirty="0"/>
              <a:t>	</a:t>
            </a:r>
            <a:r>
              <a:rPr lang="en-US" dirty="0" err="1"/>
              <a:t>CloudWatch</a:t>
            </a:r>
            <a:r>
              <a:rPr lang="en-US" dirty="0"/>
              <a:t> Logs and Events</a:t>
            </a:r>
          </a:p>
          <a:p>
            <a:r>
              <a:rPr lang="en-US" dirty="0"/>
              <a:t>	Service-level metrics</a:t>
            </a:r>
          </a:p>
          <a:p>
            <a:r>
              <a:rPr lang="en-US" dirty="0"/>
              <a:t>	Auto-scaling based upon metrics</a:t>
            </a:r>
          </a:p>
        </p:txBody>
      </p:sp>
    </p:spTree>
    <p:extLst>
      <p:ext uri="{BB962C8B-B14F-4D97-AF65-F5344CB8AC3E}">
        <p14:creationId xmlns:p14="http://schemas.microsoft.com/office/powerpoint/2010/main" val="31374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42989"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38977</TotalTime>
  <Words>7568</Words>
  <Application>Microsoft Macintosh PowerPoint</Application>
  <PresentationFormat>On-screen Show (16:9)</PresentationFormat>
  <Paragraphs>1077</Paragraphs>
  <Slides>130</Slides>
  <Notes>72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130</vt:i4>
      </vt:variant>
    </vt:vector>
  </HeadingPairs>
  <TitlesOfParts>
    <vt:vector size="148"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Microservices and Containers</vt:lpstr>
      <vt:lpstr>Running Container</vt:lpstr>
      <vt:lpstr>PowerPoint Presentation</vt:lpstr>
      <vt:lpstr>PowerPoint Presentation</vt:lpstr>
      <vt:lpstr>Running Containers</vt:lpstr>
      <vt:lpstr>Running Containers at Scale</vt:lpstr>
      <vt:lpstr>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Deployment Pipeline with Amazon ECS</vt:lpstr>
      <vt:lpstr>PowerPoint Presentation</vt:lpstr>
      <vt:lpstr>Monitoring</vt:lpstr>
      <vt:lpstr>Metrics</vt:lpstr>
      <vt:lpstr>Get slides from Bharath/Abhishek</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601</cp:revision>
  <dcterms:created xsi:type="dcterms:W3CDTF">2016-06-17T18:22:10Z</dcterms:created>
  <dcterms:modified xsi:type="dcterms:W3CDTF">2018-03-13T20:27:58Z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